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64E0-DE95-4E8A-B7DB-E7DC30FCF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5DC7D-80D8-4212-BF2A-4C359F8B2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99EDF-6E88-4F40-A697-FE93DD09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09C4-AEF5-4924-8547-D27AD456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ACCB1-6B1E-421A-8F8C-3A99FB2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E96A-16CA-4A35-9391-C9A935E8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268EB-2D0A-4409-A53B-597283890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87D16-0577-44F1-AA09-ADC2B933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1FC2-8DAC-467B-9B4E-AB23AE59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DB4E9-D3A2-492C-A527-347D1713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C5CC8-A6D9-4658-8ADF-1C4878092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BD40C-3CDF-4B2C-BDF7-BDFA3E457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7C4E4-8EED-4FDE-85F3-ECF35836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A6CF-48C4-4C41-8738-86F9DD32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2060-177B-46AC-885C-08BF0C62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1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A19C-F461-4AE5-A38E-B850E2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6B89-7470-4FC2-88FD-79A90F12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51C9-41BD-4A77-A527-31846A1A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C67B1-800E-4DEF-AED4-AA0D962F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40289-8140-4C15-BB6F-E1A89CD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30D0-D657-42D8-B000-1180493A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1E4D-B276-4C0C-835C-A70E46F94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CF9D-CF48-43A5-9008-318C0E1E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CACF3-DD65-4807-A0C9-5BC02F27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8319-1DBD-42E8-B8A7-8DC8E7D6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A83D-47DD-4F27-A3DE-F8007566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3304-5308-4022-BDF3-75371901C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DEB21-0C75-4818-B339-465BFACBC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9B29A-8287-4457-99B0-6ACBB25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68149-1F2D-48FB-9FE7-E97743E9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90BFE-E667-4E0D-B7A8-66496073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14B8-C86F-4F9B-A5F2-3FB440B9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5150B-6AB8-46AE-A734-A1A97F85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2BE80-031F-4178-9C9B-61BDA52F7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D87E5-F61F-47A4-8E19-DB36E9C47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57E1D-E776-4065-88F4-23C02D2B5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DE2C3-8B16-4EAF-96F8-39328F91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DFBFE-CD35-48B6-8A1C-CA6A3D1D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5FFB7-CC97-4D4D-BABC-BF5A7E58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1380-E57F-45C7-BE49-AC490D3D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593A2-DE0A-47B6-9CD7-A507F312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F0A22-3220-4DE5-8749-C04D1185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A0489-318B-4971-B2D3-6E4C53B5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646A0-DBA7-4F7D-9FBE-C615FBF1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54608-1A38-4D96-B50E-0D4DE50B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5735E-E29B-4FF2-8B8E-44E078A0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0949-8B8C-4012-A2F0-D1145CA1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3407-5EEA-4638-AF54-5758577F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A7965-78CB-425D-A4A9-CDD4B62C5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758E5-274D-4181-9F26-CABD50C8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53E81-1F12-492E-A009-0B3FAE28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F3184-A54A-418E-B7EF-12C4F25F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E59E-3179-4985-8BCF-79E7F323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22362-5141-4564-8514-C22C6F182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358C9-7578-468E-8D58-4A12DB39E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8DAB-A179-409B-8600-20D508D6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B0B0D-6DAC-4207-A0F3-0F3A814A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105B1-2C89-4950-AF01-1C039D8A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0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3F113-1B80-48D6-B697-F485C0B3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026F-3684-4990-99A7-4BCDCD24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5F70-4C35-4D9F-889B-4D6B93C90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4C14-EAA1-405A-938D-60099D99A9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4F5FA-22A8-4129-96C9-8C5B8D499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2D8CC-1181-49C4-8A13-65CCC07D8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22E6-B0A7-4382-868C-941412BD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AEE2-41EC-471D-B20E-071CE1407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3AE12-8EFD-48F1-9E10-5C7CA76EB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7117F-2C25-45C3-9DBB-7A3A3B6B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03BFB1B7-3583-4E0A-A812-485AF1C9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504" y="278606"/>
            <a:ext cx="2163259" cy="5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7C293-F1EE-40F2-847A-E395590801DB}"/>
              </a:ext>
            </a:extLst>
          </p:cNvPr>
          <p:cNvSpPr txBox="1"/>
          <p:nvPr/>
        </p:nvSpPr>
        <p:spPr>
          <a:xfrm>
            <a:off x="9319970" y="1048760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Mike Colligan: NORM chair</a:t>
            </a:r>
          </a:p>
        </p:txBody>
      </p:sp>
    </p:spTree>
    <p:extLst>
      <p:ext uri="{BB962C8B-B14F-4D97-AF65-F5344CB8AC3E}">
        <p14:creationId xmlns:p14="http://schemas.microsoft.com/office/powerpoint/2010/main" val="46328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06C3-EB15-48DD-B089-D68EFF6A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- 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38CF-1936-4AFD-B028-7AA3ADC0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Avoiding the “So What” with NR metrics</a:t>
            </a:r>
          </a:p>
          <a:p>
            <a:pPr lvl="0"/>
            <a:r>
              <a:rPr lang="en-US" dirty="0"/>
              <a:t>DLL to let the NR metric read bit-streams </a:t>
            </a:r>
            <a:endParaRPr lang="en-US" sz="2400" dirty="0"/>
          </a:p>
          <a:p>
            <a:pPr lvl="1"/>
            <a:r>
              <a:rPr lang="en-US" dirty="0"/>
              <a:t>input: compressed bit-stream, range of frames</a:t>
            </a:r>
            <a:endParaRPr lang="en-US" sz="2000" dirty="0"/>
          </a:p>
          <a:p>
            <a:pPr lvl="1"/>
            <a:r>
              <a:rPr lang="en-US" dirty="0"/>
              <a:t>output: uncompressed video, motion vectors and QP level for each pixel </a:t>
            </a:r>
            <a:endParaRPr lang="en-US" sz="2000" dirty="0"/>
          </a:p>
          <a:p>
            <a:pPr lvl="1"/>
            <a:r>
              <a:rPr lang="en-US" dirty="0" err="1"/>
              <a:t>Ioannis</a:t>
            </a:r>
            <a:r>
              <a:rPr lang="en-US" dirty="0"/>
              <a:t> and Margaret created specs</a:t>
            </a:r>
            <a:endParaRPr lang="en-US" sz="2000" dirty="0"/>
          </a:p>
          <a:p>
            <a:pPr lvl="0"/>
            <a:r>
              <a:rPr lang="en-US" dirty="0"/>
              <a:t>Researchers with existing NR metrics, write their NR metric in MATLAB using Margaret’s framework's standard interface</a:t>
            </a:r>
            <a:endParaRPr lang="en-US" sz="2400" dirty="0"/>
          </a:p>
          <a:p>
            <a:pPr lvl="1"/>
            <a:r>
              <a:rPr lang="en-US" dirty="0"/>
              <a:t>Margaret will run these metrics on a dozen datasets</a:t>
            </a:r>
            <a:endParaRPr lang="en-US" sz="2000" dirty="0"/>
          </a:p>
          <a:p>
            <a:pPr lvl="1"/>
            <a:r>
              <a:rPr lang="en-US" dirty="0"/>
              <a:t>Slow metrics will only be run on a few datasets</a:t>
            </a:r>
            <a:endParaRPr lang="en-US" sz="2000" dirty="0"/>
          </a:p>
          <a:p>
            <a:pPr lvl="1"/>
            <a:r>
              <a:rPr lang="en-US" dirty="0"/>
              <a:t>Only interested in algorithms that can be used freely for any purpose</a:t>
            </a:r>
            <a:endParaRPr lang="en-US" sz="2000" dirty="0"/>
          </a:p>
          <a:p>
            <a:pPr lvl="0"/>
            <a:r>
              <a:rPr lang="en-US" dirty="0"/>
              <a:t>Industry interested in detecting a particular impairment</a:t>
            </a:r>
            <a:endParaRPr lang="en-US" sz="2400" dirty="0"/>
          </a:p>
          <a:p>
            <a:pPr lvl="1"/>
            <a:r>
              <a:rPr lang="en-US" dirty="0"/>
              <a:t>Create a set of images or videos that show the fill range of this impairment (no impairment to severe impairment), preferably 100 media</a:t>
            </a:r>
            <a:endParaRPr lang="en-US" sz="2000" dirty="0"/>
          </a:p>
          <a:p>
            <a:pPr lvl="1"/>
            <a:r>
              <a:rPr lang="en-US" dirty="0"/>
              <a:t>Share these images/videos, ideally with CDVL usage rights (free for R&amp;D)</a:t>
            </a:r>
            <a:endParaRPr lang="en-US" sz="2000" dirty="0"/>
          </a:p>
          <a:p>
            <a:pPr lvl="1"/>
            <a:r>
              <a:rPr lang="en-US" dirty="0"/>
              <a:t>This will let researchers develop an NR metric that detects this impairment </a:t>
            </a:r>
            <a:endParaRPr lang="en-US" sz="2000" dirty="0"/>
          </a:p>
          <a:p>
            <a:pPr lvl="0"/>
            <a:r>
              <a:rPr lang="en-US" dirty="0"/>
              <a:t>Who would be willing to run a subjective test, if someone else designs the experiment?</a:t>
            </a:r>
            <a:endParaRPr lang="en-US" sz="2400" dirty="0"/>
          </a:p>
          <a:p>
            <a:pPr lvl="1"/>
            <a:r>
              <a:rPr lang="en-US" dirty="0"/>
              <a:t>Of particular interest are the videos for NR metric training that we heard about at the last meeting</a:t>
            </a:r>
            <a:endParaRPr lang="en-US" sz="2000" dirty="0"/>
          </a:p>
          <a:p>
            <a:pPr lvl="0"/>
            <a:r>
              <a:rPr lang="en-US" dirty="0"/>
              <a:t>Who among researchers would be willing to develop an NR metric to detect a specific impairment, if someone else creates an impairment specific dataset? </a:t>
            </a:r>
            <a:endParaRPr lang="en-US" sz="2400" dirty="0"/>
          </a:p>
          <a:p>
            <a:pPr lvl="0"/>
            <a:r>
              <a:rPr lang="en-US" dirty="0"/>
              <a:t>To those who love math: how can we use JND values to evaluate the performance of an NR metric?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5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245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NORM - Topics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Colligan, Michael</dc:creator>
  <cp:lastModifiedBy>Colligan, Michael</cp:lastModifiedBy>
  <cp:revision>2</cp:revision>
  <dcterms:created xsi:type="dcterms:W3CDTF">2019-10-16T23:34:05Z</dcterms:created>
  <dcterms:modified xsi:type="dcterms:W3CDTF">2019-10-16T23:45:32Z</dcterms:modified>
</cp:coreProperties>
</file>